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5341B3-300A-921D-C9CE-F3B3D20B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9151D94-81D9-45E8-9960-3929F1648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41D81-577C-E40D-977E-BD229AEDD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B862-5793-4A49-B519-D9405B015184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AD8A22-9DEE-CF79-4C7E-5AF5AF42A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7E3B69-88F7-0406-558D-59D0A670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A279-71FE-403F-9D6E-29BCC74E8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79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05E68D-485E-924A-EAC6-55EDD9FD7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DE92CCE-59DF-C951-B06E-2D7419F70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C0A7A6-DF14-98E2-C3CA-EE21E98C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B862-5793-4A49-B519-D9405B015184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551124-5E70-30CB-8E84-F820302FB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179A1F-848B-F4E5-D364-0A66387B3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A279-71FE-403F-9D6E-29BCC74E8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985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FF7E531-E83A-46EB-CE35-B75D118E5E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A28687F-0731-EDD0-2539-E57C66C93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BBCB1A-C2C4-0FFA-BBCC-EAF2A385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B862-5793-4A49-B519-D9405B015184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4C29D6-21EA-E128-C8A1-190F9C6FE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C79F81-0DA7-8C57-E0BB-D530D20B0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A279-71FE-403F-9D6E-29BCC74E8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426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36A5D7-D826-0C5D-A53A-117FF2F0F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887AED-1EAC-F093-AFA8-D06AF7996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402A5D-D882-A05C-6605-74D11A315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B862-5793-4A49-B519-D9405B015184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40E406-0C2E-7A5D-405A-207EEDBBE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1C2C7C-A639-9800-763F-EEC58E429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A279-71FE-403F-9D6E-29BCC74E8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789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E0BAFC-D9E3-8E86-682A-401916200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C929E4E-CB8E-C052-5203-D2DFAFACA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599A71-9128-4C99-4BA9-BF48D637E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B862-5793-4A49-B519-D9405B015184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8679B6A-625F-BDCA-3565-C2AFE5B0B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128271-A6D1-CB9D-87E4-DF323BFE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A279-71FE-403F-9D6E-29BCC74E8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94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673A7B-A410-EEE7-3380-4D9803AB9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C58412-E0E9-D90D-A595-38F0A8437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687EBD4-21D2-1B4C-09E9-13466DC17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F836BDE-66CA-261B-6ECB-A6A2EADA6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B862-5793-4A49-B519-D9405B015184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ED2BF8D-6B5C-EBBA-630A-44E7C2AB1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B15ED18-E78A-D860-AAE4-A4E61A917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A279-71FE-403F-9D6E-29BCC74E8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976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0351C3-042F-2D14-876E-54BAF73FE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6C85D0B-FEB0-21CA-0FED-1BBEB0EC9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92710C-E843-34A0-5AA3-6C10A9184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2FDBC58-C6AD-A604-DF45-0980AE2D24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644B6AC-2C26-1624-5763-EEEE97A893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71F10E3-7D07-F16D-7430-F8A693FE0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B862-5793-4A49-B519-D9405B015184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28E5280-1C3A-E6F8-5CBB-A32EFC18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B6E385E-A9B8-50F5-D39F-BF1B8B9A7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A279-71FE-403F-9D6E-29BCC74E8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986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2F4510-ACBC-37BE-1277-5FBE563E0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CC3D972-4353-59A5-A75D-E3EA995F3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B862-5793-4A49-B519-D9405B015184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F2AB091-CC06-F90B-0AAA-470B9AC8B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8218945-BDD5-3B93-CFF9-CC1EACDF2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A279-71FE-403F-9D6E-29BCC74E8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4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D2DE400-0139-29FB-6304-AC856F48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B862-5793-4A49-B519-D9405B015184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E7DA7BF-6B63-0436-0EA2-8661D3B01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168163-BDE7-DE7D-3F63-38C1D2B67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A279-71FE-403F-9D6E-29BCC74E8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798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83955B-6DFD-EB7D-969B-F43CE113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2F3FB6-634E-5BE1-2008-C60848D2E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7436CCF-749A-3B20-2CFB-5BF97FACE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6D9E224-E7FC-220F-E290-D0D590F9E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B862-5793-4A49-B519-D9405B015184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08EA0C-CC2B-38E2-9FE5-BC0F20D48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0EAF99C-796D-C5EF-A3B0-4F49F64F1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A279-71FE-403F-9D6E-29BCC74E8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88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E2E024-64B1-2586-6046-5F6D579F4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A521EE6-BE1B-2268-F14C-87A4A7A30B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BF94C00-832C-2E9C-1FCD-ADBD528118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54D1C50-78CD-BA77-D710-90B33F73F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2B862-5793-4A49-B519-D9405B015184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3A75C87-AFBF-970B-24F5-A65573126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B0C9A87-9472-EB45-ACC1-94056D121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A279-71FE-403F-9D6E-29BCC74E8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2566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F48F203-D210-E8F5-36B9-97A606AB3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53C75CE-4CD8-479C-6593-0C3B4C524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F4D026-C4DB-068C-D5F8-D255B9590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2B862-5793-4A49-B519-D9405B015184}" type="datetimeFigureOut">
              <a:rPr kumimoji="1" lang="ja-JP" altLang="en-US" smtClean="0"/>
              <a:t>2023/2/24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BD61A4-7CF7-EF1F-EA3E-4393FFF4B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1CE24A-8A4F-05B8-8100-A866E9694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3A279-71FE-403F-9D6E-29BCC74E83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26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3DA45E0-32D6-EBE8-4210-16BDAEA74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313" y="924339"/>
            <a:ext cx="6679095" cy="500932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476C85B-39FA-9C7D-0267-F43CE39F9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209" y="3747052"/>
            <a:ext cx="3309730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42351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高見善美</dc:creator>
  <cp:lastModifiedBy>高見善美</cp:lastModifiedBy>
  <cp:revision>2</cp:revision>
  <dcterms:created xsi:type="dcterms:W3CDTF">2023-02-24T02:33:17Z</dcterms:created>
  <dcterms:modified xsi:type="dcterms:W3CDTF">2023-02-24T02:34:01Z</dcterms:modified>
</cp:coreProperties>
</file>